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7"/>
    <p:restoredTop sz="97763"/>
  </p:normalViewPr>
  <p:slideViewPr>
    <p:cSldViewPr snapToGrid="0">
      <p:cViewPr>
        <p:scale>
          <a:sx n="196" d="100"/>
          <a:sy n="196" d="100"/>
        </p:scale>
        <p:origin x="14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C3AF-3394-82C7-5D7E-6849C5E22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41C46-E99C-E3EC-8DDA-54D31DBC1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B162-DC9D-158E-A54F-CF8F9BD1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A4732-DF0C-F11E-8EE2-66227AC6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9E853-5AFE-5AD8-AAD8-1C187704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1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1BEE-2491-1910-691C-5364613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7DE2F-74E3-AF67-54D1-53C59C092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89CDC-9605-E4DB-3003-F3517C7C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07FA5-65AE-FAC5-3A35-71588F1D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79233-740C-725A-FDCD-340C9CB7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EBAE7-1F0F-9F0F-DC4E-3AEC6845E0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079FC-ECD5-B374-79D1-D86F4B687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1EA67-2BBF-E895-DDA7-537AE782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3F5F7-7D45-C19F-F4F3-ED917769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2BE4A-6215-BBC5-2BCD-73FB68FB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2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0C51-D2B4-FE6C-28EE-36553124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D791D-D190-3988-5477-5A7BAFB82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4AFC7-02B0-424A-BC87-BE7BF3B8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19AE1-90A2-495B-D035-B1E66B76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4FC65-8D1C-8B91-1A4E-8AF143D1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89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D0BF-4575-CD43-3279-0356429F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14E9-14F3-0892-550E-0D768A160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BC90F-A0AA-148B-6D7D-5D23679D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06D78-A90B-0813-3123-6065DF857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9B209-F6EB-B515-7EA7-0E468D9A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8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7360-D56F-5884-7BE3-04F89C5D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A9AB8-6E76-6184-C5C6-7EA1F333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05638-7E5F-B9A1-FF67-6DB148239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C310F-3603-410A-E4A2-AB29F179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36751-736D-CC27-8328-0849E4AF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FF654-B4F3-8FEF-F6D9-6BFA7633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39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F747-8819-0D7F-E0DC-8CD33831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FB68F-3C93-E448-597A-7DE4D1129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0ADBB-6512-8F59-9FC3-ED99097EE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8F5E3-334C-A702-8244-BF25AD389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174EC-0AAB-4B3D-30E5-D04D6768E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3E3B89-D892-332C-EFE1-969DC94E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73FC3B-75F9-11DF-0B0F-754E0844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08BC2-7E36-0136-FDA6-089A70C3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04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DC81-2B85-0BC5-4B4B-04512DC0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8A0D5-8401-B85F-FE2E-963E4441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05A9A-B90B-7AE7-7267-C5BD08D1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47AAD-60AB-1C50-F717-3AAE5175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7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CD2AB-C428-349C-8538-1487F7A6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A921D-BE01-7B4F-61A4-6BC9491B9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3582E-990C-D969-181F-2610B21D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8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8E7F-3CCE-CDC8-835D-4EDCD4BA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C406C-7491-0366-EFF1-E943546D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A4B91-E43C-5D11-15BA-EB0B55DBC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7097E-9B55-5D25-CA53-2A6D218D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2FB90-E238-7ED3-9B91-F916A9A7E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1FC8F-D7FA-85FA-D7B2-C5A85050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1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FC9F-D595-7415-610A-A21EE208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16977B-0C9E-C8C2-8358-EB8978EC9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B0E8F-4C9A-1C06-12CD-C6B09B9D2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0D4EF-6492-3D2E-549E-2557C07C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C6535-1609-DF7B-8EA8-10E9B222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9C8B7-3BC5-F030-AE1F-D0824EBF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28CC7-A4F9-D2CC-A2BB-33C6FFCC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E1756-E861-4E5D-979B-CC832DA1E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DB285-3D8E-966A-0D95-DF681A119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8D30C-1520-BB4A-91D3-624A21B02A1B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9AAE3-F246-E69C-FCBB-E9FD16CA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6221-8163-CD4D-F9FE-BC708F3F4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6F6CAF-25A4-804D-8537-E7951D1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different colored graphs&#10;&#10;AI-generated content may be incorrect.">
            <a:extLst>
              <a:ext uri="{FF2B5EF4-FFF2-40B4-BE49-F238E27FC236}">
                <a16:creationId xmlns:a16="http://schemas.microsoft.com/office/drawing/2014/main" id="{01373410-4EAE-51E0-D48D-5E75D7E7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564" y="0"/>
            <a:ext cx="6858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6E6097-3B5F-673E-3121-6CE65982723D}"/>
              </a:ext>
            </a:extLst>
          </p:cNvPr>
          <p:cNvSpPr/>
          <p:nvPr/>
        </p:nvSpPr>
        <p:spPr>
          <a:xfrm>
            <a:off x="564200" y="1557084"/>
            <a:ext cx="3664085" cy="1284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response to N, P, and N+P addition is strongest under low temperature (expected)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D8FCF7-3348-25EA-FE3F-3A2A3DB44F73}"/>
              </a:ext>
            </a:extLst>
          </p:cNvPr>
          <p:cNvSpPr/>
          <p:nvPr/>
        </p:nvSpPr>
        <p:spPr>
          <a:xfrm>
            <a:off x="564200" y="3006505"/>
            <a:ext cx="3664085" cy="1284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Interaction effect size is marginally antagonistic under low temperature (?)*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E09C22-00FD-5E65-32E7-635458F0A514}"/>
              </a:ext>
            </a:extLst>
          </p:cNvPr>
          <p:cNvSpPr/>
          <p:nvPr/>
        </p:nvSpPr>
        <p:spPr>
          <a:xfrm>
            <a:off x="564200" y="4423501"/>
            <a:ext cx="3664085" cy="1284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Aridity, PAR do not modify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response to N, P, or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N+P addition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2BFDE16-62EB-9FBA-5CFF-52BDFAC2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baseline="-25000" dirty="0"/>
              <a:t>mass</a:t>
            </a:r>
            <a:endParaRPr lang="en-US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1D216E-5502-8214-AC6C-27CEF99B79A7}"/>
              </a:ext>
            </a:extLst>
          </p:cNvPr>
          <p:cNvSpPr txBox="1"/>
          <p:nvPr/>
        </p:nvSpPr>
        <p:spPr>
          <a:xfrm>
            <a:off x="168613" y="6169709"/>
            <a:ext cx="441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*should we assess interactions if the</a:t>
            </a:r>
          </a:p>
          <a:p>
            <a:r>
              <a:rPr lang="en-US" dirty="0"/>
              <a:t>interaction effect is additive? Probably not?</a:t>
            </a:r>
          </a:p>
        </p:txBody>
      </p:sp>
    </p:spTree>
    <p:extLst>
      <p:ext uri="{BB962C8B-B14F-4D97-AF65-F5344CB8AC3E}">
        <p14:creationId xmlns:p14="http://schemas.microsoft.com/office/powerpoint/2010/main" val="274346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52B0-8A61-CD0D-810B-21EF9C80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</a:t>
            </a:r>
            <a:r>
              <a:rPr lang="en-US" baseline="-25000" dirty="0" err="1"/>
              <a:t>mass</a:t>
            </a:r>
            <a:endParaRPr lang="en-US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A11180-5B98-288F-06F1-CDCA55A11A06}"/>
              </a:ext>
            </a:extLst>
          </p:cNvPr>
          <p:cNvSpPr/>
          <p:nvPr/>
        </p:nvSpPr>
        <p:spPr>
          <a:xfrm>
            <a:off x="551231" y="1557084"/>
            <a:ext cx="3664085" cy="1284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response to P, and N+P addition is strongest under low temperature (expected)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D82E98-5EAE-1653-2CB9-D44A528BEA01}"/>
              </a:ext>
            </a:extLst>
          </p:cNvPr>
          <p:cNvSpPr/>
          <p:nvPr/>
        </p:nvSpPr>
        <p:spPr>
          <a:xfrm>
            <a:off x="551231" y="3006505"/>
            <a:ext cx="3664085" cy="1284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1"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Increasing PAR marginally increases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response to N+P (expected?)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3A7FEE-5A8C-C70A-A16D-D378992C5187}"/>
              </a:ext>
            </a:extLst>
          </p:cNvPr>
          <p:cNvSpPr/>
          <p:nvPr/>
        </p:nvSpPr>
        <p:spPr>
          <a:xfrm>
            <a:off x="551231" y="4423501"/>
            <a:ext cx="3664085" cy="1284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Antagonistic effect of N + P addition with increasing aridity and decreasing PAR (?)</a:t>
            </a:r>
          </a:p>
        </p:txBody>
      </p:sp>
      <p:pic>
        <p:nvPicPr>
          <p:cNvPr id="7" name="Picture 6" descr="A collage of different colored graphs&#10;&#10;AI-generated content may be incorrect.">
            <a:extLst>
              <a:ext uri="{FF2B5EF4-FFF2-40B4-BE49-F238E27FC236}">
                <a16:creationId xmlns:a16="http://schemas.microsoft.com/office/drawing/2014/main" id="{8EB0E42D-1DA0-DD80-53C9-125C1EAC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19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40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692D3-D7A7-FB23-EF1E-4FC85D8C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N:P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F421B-DC31-E2F2-6E44-88A5C4309616}"/>
              </a:ext>
            </a:extLst>
          </p:cNvPr>
          <p:cNvSpPr/>
          <p:nvPr/>
        </p:nvSpPr>
        <p:spPr>
          <a:xfrm>
            <a:off x="551231" y="1557084"/>
            <a:ext cx="3664085" cy="1284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response to P, and N+P addition is strongest under low temperature (expected)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E29D3-EA81-9D86-BEE0-100D24CBBD5C}"/>
              </a:ext>
            </a:extLst>
          </p:cNvPr>
          <p:cNvSpPr/>
          <p:nvPr/>
        </p:nvSpPr>
        <p:spPr>
          <a:xfrm>
            <a:off x="551231" y="3006505"/>
            <a:ext cx="3664085" cy="1284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50" lvl="1"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Increasing PAR marginally increases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response to N+P (expected?)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0C1303-0AF0-80A7-05F9-F00500099100}"/>
              </a:ext>
            </a:extLst>
          </p:cNvPr>
          <p:cNvSpPr/>
          <p:nvPr/>
        </p:nvSpPr>
        <p:spPr>
          <a:xfrm>
            <a:off x="551231" y="4423501"/>
            <a:ext cx="3664085" cy="1284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Antagonistic effect of N + P addition with increasing aridity and decreasing PAR (?)</a:t>
            </a:r>
          </a:p>
        </p:txBody>
      </p:sp>
      <p:pic>
        <p:nvPicPr>
          <p:cNvPr id="7" name="Picture 6" descr="A collage of different colored graphs&#10;&#10;AI-generated content may be incorrect.">
            <a:extLst>
              <a:ext uri="{FF2B5EF4-FFF2-40B4-BE49-F238E27FC236}">
                <a16:creationId xmlns:a16="http://schemas.microsoft.com/office/drawing/2014/main" id="{4CA7703D-7B17-A4CB-232F-077B2CCA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72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5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159</Words>
  <Application>Microsoft Macintosh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Nmass</vt:lpstr>
      <vt:lpstr>Pmass</vt:lpstr>
      <vt:lpstr>Leaf N:P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2</cp:revision>
  <dcterms:created xsi:type="dcterms:W3CDTF">2025-05-14T16:54:02Z</dcterms:created>
  <dcterms:modified xsi:type="dcterms:W3CDTF">2025-05-14T23:18:13Z</dcterms:modified>
</cp:coreProperties>
</file>